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5" r:id="rId3"/>
    <p:sldId id="271" r:id="rId4"/>
    <p:sldId id="289" r:id="rId5"/>
    <p:sldId id="27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Изображение 3" descr="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80" y="-13335"/>
            <a:ext cx="12231370" cy="6884035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/>
        </p:nvSpPr>
        <p:spPr>
          <a:xfrm>
            <a:off x="1538605" y="1107440"/>
            <a:ext cx="9144000" cy="11474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ru-RU">
                <a:solidFill>
                  <a:srgbClr val="C00000"/>
                </a:solidFill>
                <a:latin typeface="Centaur" panose="02030504050205020304" charset="0"/>
                <a:cs typeface="Centaur" panose="02030504050205020304" charset="0"/>
              </a:rPr>
              <a:t>Informatika 5-sinf | ITOne Uz</a:t>
            </a:r>
            <a:endParaRPr lang="en-US" altLang="ru-RU">
              <a:solidFill>
                <a:srgbClr val="C00000"/>
              </a:solidFill>
              <a:latin typeface="Centaur" panose="02030504050205020304" charset="0"/>
              <a:cs typeface="Centaur" panose="02030504050205020304" charset="0"/>
            </a:endParaRPr>
          </a:p>
        </p:txBody>
      </p:sp>
      <p:pic>
        <p:nvPicPr>
          <p:cNvPr id="2" name="Изображение 1" descr="icon01-transac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190" y="12700"/>
            <a:ext cx="1007745" cy="1007745"/>
          </a:xfrm>
          <a:prstGeom prst="rect">
            <a:avLst/>
          </a:prstGeom>
        </p:spPr>
      </p:pic>
      <p:sp>
        <p:nvSpPr>
          <p:cNvPr id="3" name="Заголовок 1"/>
          <p:cNvSpPr>
            <a:spLocks noGrp="1"/>
          </p:cNvSpPr>
          <p:nvPr/>
        </p:nvSpPr>
        <p:spPr>
          <a:xfrm>
            <a:off x="1241425" y="4041775"/>
            <a:ext cx="9709785" cy="10306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ru-RU" sz="5400">
                <a:solidFill>
                  <a:srgbClr val="C00000"/>
                </a:solidFill>
                <a:latin typeface="Centaur" panose="02030504050205020304" charset="0"/>
                <a:cs typeface="Centaur" panose="02030504050205020304" charset="0"/>
              </a:rPr>
              <a:t>Klaviatura bilan tanishish | 5-dars</a:t>
            </a:r>
            <a:endParaRPr lang="en-US" altLang="ru-RU" sz="5400">
              <a:solidFill>
                <a:srgbClr val="C00000"/>
              </a:solidFill>
              <a:latin typeface="Centaur" panose="02030504050205020304" charset="0"/>
              <a:cs typeface="Centaur" panose="02030504050205020304" charset="0"/>
            </a:endParaRPr>
          </a:p>
        </p:txBody>
      </p:sp>
    </p:spTree>
  </p:cSld>
  <p:clrMapOvr>
    <a:masterClrMapping/>
  </p:clrMapOvr>
  <p:transition>
    <p:wedg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Изображение 2" descr="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80" y="-12700"/>
            <a:ext cx="12231370" cy="6884035"/>
          </a:xfrm>
          <a:prstGeom prst="rect">
            <a:avLst/>
          </a:prstGeom>
        </p:spPr>
      </p:pic>
      <p:sp>
        <p:nvSpPr>
          <p:cNvPr id="6" name="Замещающее содержимое 5"/>
          <p:cNvSpPr>
            <a:spLocks noGrp="1"/>
          </p:cNvSpPr>
          <p:nvPr>
            <p:ph idx="1"/>
          </p:nvPr>
        </p:nvSpPr>
        <p:spPr>
          <a:xfrm>
            <a:off x="983615" y="1533525"/>
            <a:ext cx="10584815" cy="4837430"/>
          </a:xfrm>
        </p:spPr>
        <p:txBody>
          <a:bodyPr/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  <a:latin typeface="Centaur" panose="02030504050205020304" charset="0"/>
                <a:cs typeface="Centaur" panose="02030504050205020304" charset="0"/>
                <a:sym typeface="+mn-ea"/>
              </a:rPr>
              <a:t>Klaviatura - axborot va ma'lumotlarni kompyuter xotirasiga kiritishga va kompyuter ishini boshqarishga mo`ljallangan qurilma qisoblanadi.</a:t>
            </a:r>
            <a:endParaRPr lang="en-US" sz="2800" dirty="0">
              <a:solidFill>
                <a:schemeClr val="tx1"/>
              </a:solidFill>
              <a:latin typeface="Centaur" panose="02030504050205020304" charset="0"/>
              <a:cs typeface="Centaur" panose="02030504050205020304" charset="0"/>
              <a:sym typeface="+mn-ea"/>
            </a:endParaRPr>
          </a:p>
          <a:p>
            <a:pPr algn="just"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  <a:latin typeface="Centaur" panose="02030504050205020304" charset="0"/>
                <a:ea typeface="Calibri" panose="020F0502020204030204" charset="0"/>
                <a:cs typeface="Centaur" panose="02030504050205020304" charset="0"/>
                <a:sym typeface="+mn-ea"/>
              </a:rPr>
              <a:t>Klaviaturalar o`zining tuzilishi ya'ni tugmachalar soni va joylashishiga qarab ham har xil bo`lishi mumkin, lekin ularning vazifasi </a:t>
            </a:r>
            <a:r>
              <a:rPr lang="en-US" sz="2800" dirty="0" smtClean="0">
                <a:solidFill>
                  <a:schemeClr val="tx1"/>
                </a:solidFill>
                <a:latin typeface="Centaur" panose="02030504050205020304" charset="0"/>
                <a:ea typeface="Calibri" panose="020F0502020204030204" charset="0"/>
                <a:cs typeface="Centaur" panose="02030504050205020304" charset="0"/>
                <a:sym typeface="+mn-ea"/>
              </a:rPr>
              <a:t>o’zgarmaydi.</a:t>
            </a:r>
            <a:endParaRPr lang="en-US" sz="2800" dirty="0" smtClean="0">
              <a:solidFill>
                <a:schemeClr val="tx1"/>
              </a:solidFill>
              <a:latin typeface="Centaur" panose="02030504050205020304" charset="0"/>
              <a:ea typeface="Calibri" panose="020F0502020204030204" charset="0"/>
              <a:cs typeface="Centaur" panose="02030504050205020304" charset="0"/>
              <a:sym typeface="+mn-ea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chemeClr val="tx1"/>
                </a:solidFill>
                <a:latin typeface="Centaur" panose="02030504050205020304" charset="0"/>
                <a:ea typeface="Calibri" panose="020F0502020204030204" charset="0"/>
                <a:cs typeface="Centaur" panose="02030504050205020304" charset="0"/>
                <a:sym typeface="+mn-ea"/>
              </a:rPr>
              <a:t>Hozirgi </a:t>
            </a:r>
            <a:r>
              <a:rPr lang="en-US" sz="2800" dirty="0">
                <a:solidFill>
                  <a:schemeClr val="tx1"/>
                </a:solidFill>
                <a:latin typeface="Centaur" panose="02030504050205020304" charset="0"/>
                <a:ea typeface="Calibri" panose="020F0502020204030204" charset="0"/>
                <a:cs typeface="Centaur" panose="02030504050205020304" charset="0"/>
                <a:sym typeface="+mn-ea"/>
              </a:rPr>
              <a:t>vaqtda ikki xil klaviatura ishlatiladi:</a:t>
            </a:r>
            <a:endParaRPr lang="en-US" sz="2800" dirty="0">
              <a:solidFill>
                <a:schemeClr val="tx1"/>
              </a:solidFill>
              <a:latin typeface="Centaur" panose="02030504050205020304" charset="0"/>
              <a:ea typeface="Calibri" panose="020F0502020204030204" charset="0"/>
              <a:cs typeface="Centaur" panose="0203050405020502030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Centaur" panose="02030504050205020304" charset="0"/>
                <a:ea typeface="Calibri" panose="020F0502020204030204" charset="0"/>
                <a:cs typeface="Centaur" panose="02030504050205020304" charset="0"/>
                <a:sym typeface="+mn-ea"/>
              </a:rPr>
              <a:t>Standart holdagi kichik klaviatura (tugmachalar soni 84 ta);</a:t>
            </a:r>
            <a:endParaRPr lang="en-US" sz="2800" dirty="0">
              <a:solidFill>
                <a:schemeClr val="tx1"/>
              </a:solidFill>
              <a:latin typeface="Centaur" panose="02030504050205020304" charset="0"/>
              <a:ea typeface="Calibri" panose="020F0502020204030204" charset="0"/>
              <a:cs typeface="Centaur" panose="0203050405020502030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Centaur" panose="02030504050205020304" charset="0"/>
                <a:ea typeface="Calibri" panose="020F0502020204030204" charset="0"/>
                <a:cs typeface="Centaur" panose="02030504050205020304" charset="0"/>
                <a:sym typeface="+mn-ea"/>
              </a:rPr>
              <a:t>Kengaytirilgan holdagi katta klaviatura (tugmachalar soni 101, 103 va 105 ta bo’lishi mumkin).</a:t>
            </a:r>
            <a:endParaRPr lang="en-US" altLang="ru-RU" sz="2800" dirty="0" smtClean="0">
              <a:solidFill>
                <a:schemeClr val="tx1"/>
              </a:solidFill>
              <a:latin typeface="Centaur" panose="02030504050205020304" charset="0"/>
              <a:ea typeface="Calibri" panose="020F0502020204030204" charset="0"/>
              <a:cs typeface="Centaur" panose="02030504050205020304" charset="0"/>
              <a:sym typeface="+mn-ea"/>
            </a:endParaRPr>
          </a:p>
        </p:txBody>
      </p:sp>
      <p:sp>
        <p:nvSpPr>
          <p:cNvPr id="7" name="Заголовок 1"/>
          <p:cNvSpPr>
            <a:spLocks noGrp="1"/>
          </p:cNvSpPr>
          <p:nvPr/>
        </p:nvSpPr>
        <p:spPr>
          <a:xfrm>
            <a:off x="983615" y="351155"/>
            <a:ext cx="10418445" cy="1061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ru-RU">
                <a:solidFill>
                  <a:srgbClr val="C00000"/>
                </a:solidFill>
                <a:latin typeface="Centaur" panose="02030504050205020304" charset="0"/>
                <a:cs typeface="Centaur" panose="02030504050205020304" charset="0"/>
              </a:rPr>
              <a:t>Klaviatura</a:t>
            </a:r>
            <a:endParaRPr lang="en-US" altLang="ru-RU">
              <a:solidFill>
                <a:srgbClr val="C00000"/>
              </a:solidFill>
              <a:latin typeface="Centaur" panose="02030504050205020304" charset="0"/>
              <a:cs typeface="Centaur" panose="02030504050205020304" charset="0"/>
            </a:endParaRPr>
          </a:p>
        </p:txBody>
      </p:sp>
      <p:pic>
        <p:nvPicPr>
          <p:cNvPr id="4" name="Изображение 3" descr="icon01-transac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190" y="12700"/>
            <a:ext cx="1007745" cy="1007745"/>
          </a:xfrm>
          <a:prstGeom prst="rect">
            <a:avLst/>
          </a:prstGeom>
        </p:spPr>
      </p:pic>
    </p:spTree>
  </p:cSld>
  <p:clrMapOvr>
    <a:masterClrMapping/>
  </p:clrMapOvr>
  <p:transition>
    <p:wedg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Изображение 2" descr="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685" y="-12700"/>
            <a:ext cx="12231370" cy="6884035"/>
          </a:xfrm>
          <a:prstGeom prst="rect">
            <a:avLst/>
          </a:prstGeom>
        </p:spPr>
      </p:pic>
      <p:sp>
        <p:nvSpPr>
          <p:cNvPr id="7" name="Заголовок 1"/>
          <p:cNvSpPr>
            <a:spLocks noGrp="1"/>
          </p:cNvSpPr>
          <p:nvPr/>
        </p:nvSpPr>
        <p:spPr>
          <a:xfrm>
            <a:off x="983615" y="351155"/>
            <a:ext cx="10418445" cy="1061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ru-RU">
                <a:solidFill>
                  <a:srgbClr val="C00000"/>
                </a:solidFill>
                <a:latin typeface="Centaur" panose="02030504050205020304" charset="0"/>
                <a:cs typeface="Centaur" panose="02030504050205020304" charset="0"/>
              </a:rPr>
              <a:t>Klaviaturalar</a:t>
            </a:r>
            <a:endParaRPr lang="en-US" altLang="ru-RU">
              <a:solidFill>
                <a:srgbClr val="C00000"/>
              </a:solidFill>
              <a:latin typeface="Centaur" panose="02030504050205020304" charset="0"/>
              <a:cs typeface="Centaur" panose="02030504050205020304" charset="0"/>
            </a:endParaRPr>
          </a:p>
        </p:txBody>
      </p:sp>
      <p:pic>
        <p:nvPicPr>
          <p:cNvPr id="4" name="Изображение 3" descr="icon01-transac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190" y="12700"/>
            <a:ext cx="1007745" cy="1007745"/>
          </a:xfrm>
          <a:prstGeom prst="rect">
            <a:avLst/>
          </a:prstGeom>
        </p:spPr>
      </p:pic>
      <p:pic>
        <p:nvPicPr>
          <p:cNvPr id="9" name="Изображение 8" descr="key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985" y="1948815"/>
            <a:ext cx="3354070" cy="3354070"/>
          </a:xfrm>
          <a:prstGeom prst="rect">
            <a:avLst/>
          </a:prstGeom>
        </p:spPr>
      </p:pic>
      <p:pic>
        <p:nvPicPr>
          <p:cNvPr id="5" name="Изображение 4" descr="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980" y="1185545"/>
            <a:ext cx="3350260" cy="1379220"/>
          </a:xfrm>
          <a:prstGeom prst="rect">
            <a:avLst/>
          </a:prstGeom>
        </p:spPr>
      </p:pic>
      <p:pic>
        <p:nvPicPr>
          <p:cNvPr id="8" name="Изображение 7" descr="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6420" y="944245"/>
            <a:ext cx="3309620" cy="2110105"/>
          </a:xfrm>
          <a:prstGeom prst="rect">
            <a:avLst/>
          </a:prstGeom>
        </p:spPr>
      </p:pic>
      <p:pic>
        <p:nvPicPr>
          <p:cNvPr id="12" name="Изображение 11" descr="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775" y="2564765"/>
            <a:ext cx="4714875" cy="2122170"/>
          </a:xfrm>
          <a:prstGeom prst="rect">
            <a:avLst/>
          </a:prstGeom>
        </p:spPr>
      </p:pic>
      <p:pic>
        <p:nvPicPr>
          <p:cNvPr id="13" name="Изображение 12" descr="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0730" y="731520"/>
            <a:ext cx="2574925" cy="2574925"/>
          </a:xfrm>
          <a:prstGeom prst="rect">
            <a:avLst/>
          </a:prstGeom>
        </p:spPr>
      </p:pic>
      <p:pic>
        <p:nvPicPr>
          <p:cNvPr id="14" name="Изображение 13" descr="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6740" y="4185920"/>
            <a:ext cx="4012565" cy="2354580"/>
          </a:xfrm>
          <a:prstGeom prst="rect">
            <a:avLst/>
          </a:prstGeom>
        </p:spPr>
      </p:pic>
      <p:pic>
        <p:nvPicPr>
          <p:cNvPr id="15" name="Изображение 14" descr="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1070" y="4451985"/>
            <a:ext cx="3604260" cy="2088515"/>
          </a:xfrm>
          <a:prstGeom prst="rect">
            <a:avLst/>
          </a:prstGeom>
        </p:spPr>
      </p:pic>
    </p:spTree>
  </p:cSld>
  <p:clrMapOvr>
    <a:masterClrMapping/>
  </p:clrMapOvr>
  <p:transition>
    <p:wedg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Изображение 2" descr="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685" y="-12700"/>
            <a:ext cx="12231370" cy="6884035"/>
          </a:xfrm>
          <a:prstGeom prst="rect">
            <a:avLst/>
          </a:prstGeom>
        </p:spPr>
      </p:pic>
      <p:sp>
        <p:nvSpPr>
          <p:cNvPr id="7" name="Заголовок 1"/>
          <p:cNvSpPr>
            <a:spLocks noGrp="1"/>
          </p:cNvSpPr>
          <p:nvPr/>
        </p:nvSpPr>
        <p:spPr>
          <a:xfrm>
            <a:off x="3103245" y="1489075"/>
            <a:ext cx="5984875" cy="942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ru-RU">
                <a:solidFill>
                  <a:srgbClr val="C00000"/>
                </a:solidFill>
                <a:latin typeface="Centaur" panose="02030504050205020304" charset="0"/>
                <a:cs typeface="Centaur" panose="02030504050205020304" charset="0"/>
              </a:rPr>
              <a:t>Savollar?</a:t>
            </a:r>
            <a:endParaRPr lang="en-US" altLang="ru-RU">
              <a:solidFill>
                <a:srgbClr val="C00000"/>
              </a:solidFill>
              <a:latin typeface="Centaur" panose="02030504050205020304" charset="0"/>
              <a:cs typeface="Centaur" panose="02030504050205020304" charset="0"/>
            </a:endParaRPr>
          </a:p>
        </p:txBody>
      </p:sp>
      <p:pic>
        <p:nvPicPr>
          <p:cNvPr id="4" name="Изображение 3" descr="icon01-transac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190" y="12700"/>
            <a:ext cx="1007745" cy="1007745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900" y="5213985"/>
            <a:ext cx="4648200" cy="981075"/>
          </a:xfrm>
          <a:prstGeom prst="rect">
            <a:avLst/>
          </a:prstGeom>
        </p:spPr>
      </p:pic>
    </p:spTree>
  </p:cSld>
  <p:clrMapOvr>
    <a:masterClrMapping/>
  </p:clrMapOvr>
  <p:transition>
    <p:wedg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578</Words>
  <Application>WPS Presentation</Application>
  <PresentationFormat>Widescreen</PresentationFormat>
  <Paragraphs>16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5" baseType="lpstr">
      <vt:lpstr>Arial</vt:lpstr>
      <vt:lpstr>SimSun</vt:lpstr>
      <vt:lpstr>Wingdings</vt:lpstr>
      <vt:lpstr>Centaur</vt:lpstr>
      <vt:lpstr>Calibri</vt:lpstr>
      <vt:lpstr>Microsoft YaHei</vt:lpstr>
      <vt:lpstr/>
      <vt:lpstr>Arial Unicode MS</vt:lpstr>
      <vt:lpstr>Calibri Light</vt:lpstr>
      <vt:lpstr>Segoe Print</vt:lpstr>
      <vt:lpstr>Office Theme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xrc</cp:lastModifiedBy>
  <cp:revision>150</cp:revision>
  <dcterms:created xsi:type="dcterms:W3CDTF">2020-03-02T05:19:00Z</dcterms:created>
  <dcterms:modified xsi:type="dcterms:W3CDTF">2020-07-16T14:50:44Z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1049-11.2.0.9453</vt:lpwstr>
  </property>
</Properties>
</file>